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6" r:id="rId2"/>
  </p:sldIdLst>
  <p:sldSz cx="12169775" cy="6858000"/>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3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1366"/>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7" d="100"/>
          <a:sy n="57" d="100"/>
        </p:scale>
        <p:origin x="-538" y="67"/>
      </p:cViewPr>
      <p:guideLst>
        <p:guide orient="horz" pos="2160"/>
        <p:guide pos="383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2733" y="2130426"/>
            <a:ext cx="10344309" cy="1470025"/>
          </a:xfrm>
        </p:spPr>
        <p:txBody>
          <a:bodyPr/>
          <a:lstStyle/>
          <a:p>
            <a:r>
              <a:rPr lang="es-ES" smtClean="0"/>
              <a:t>Haga clic para modificar el estilo de título del patrón</a:t>
            </a:r>
            <a:endParaRPr lang="es-PE"/>
          </a:p>
        </p:txBody>
      </p:sp>
      <p:sp>
        <p:nvSpPr>
          <p:cNvPr id="3" name="2 Subtítulo"/>
          <p:cNvSpPr>
            <a:spLocks noGrp="1"/>
          </p:cNvSpPr>
          <p:nvPr>
            <p:ph type="subTitle" idx="1"/>
          </p:nvPr>
        </p:nvSpPr>
        <p:spPr>
          <a:xfrm>
            <a:off x="1825466" y="3886200"/>
            <a:ext cx="851884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PE"/>
          </a:p>
        </p:txBody>
      </p:sp>
      <p:sp>
        <p:nvSpPr>
          <p:cNvPr id="4" name="3 Marcador de fecha"/>
          <p:cNvSpPr>
            <a:spLocks noGrp="1"/>
          </p:cNvSpPr>
          <p:nvPr>
            <p:ph type="dt" sz="half" idx="10"/>
          </p:nvPr>
        </p:nvSpPr>
        <p:spPr/>
        <p:txBody>
          <a:bodyPr/>
          <a:lstStyle/>
          <a:p>
            <a:fld id="{CA51799C-3A6C-4F07-AD2C-1BD03D0AB59B}" type="datetimeFigureOut">
              <a:rPr lang="es-PE" smtClean="0"/>
              <a:t>05/10/2016</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0DC239CE-9113-4570-9911-08C7861822EE}" type="slidenum">
              <a:rPr lang="es-PE" smtClean="0"/>
              <a:t>‹Nº›</a:t>
            </a:fld>
            <a:endParaRPr lang="es-PE"/>
          </a:p>
        </p:txBody>
      </p:sp>
    </p:spTree>
    <p:extLst>
      <p:ext uri="{BB962C8B-B14F-4D97-AF65-F5344CB8AC3E}">
        <p14:creationId xmlns:p14="http://schemas.microsoft.com/office/powerpoint/2010/main" val="2546956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10"/>
          </p:nvPr>
        </p:nvSpPr>
        <p:spPr/>
        <p:txBody>
          <a:bodyPr/>
          <a:lstStyle/>
          <a:p>
            <a:fld id="{CA51799C-3A6C-4F07-AD2C-1BD03D0AB59B}" type="datetimeFigureOut">
              <a:rPr lang="es-PE" smtClean="0"/>
              <a:t>05/10/2016</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0DC239CE-9113-4570-9911-08C7861822EE}" type="slidenum">
              <a:rPr lang="es-PE" smtClean="0"/>
              <a:t>‹Nº›</a:t>
            </a:fld>
            <a:endParaRPr lang="es-PE"/>
          </a:p>
        </p:txBody>
      </p:sp>
    </p:spTree>
    <p:extLst>
      <p:ext uri="{BB962C8B-B14F-4D97-AF65-F5344CB8AC3E}">
        <p14:creationId xmlns:p14="http://schemas.microsoft.com/office/powerpoint/2010/main" val="3741644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23087" y="274639"/>
            <a:ext cx="2738199" cy="5851525"/>
          </a:xfrm>
        </p:spPr>
        <p:txBody>
          <a:bodyPr vert="eaVert"/>
          <a:lstStyle/>
          <a:p>
            <a:r>
              <a:rPr lang="es-ES" smtClean="0"/>
              <a:t>Haga clic para modificar el estilo de título del patrón</a:t>
            </a:r>
            <a:endParaRPr lang="es-PE"/>
          </a:p>
        </p:txBody>
      </p:sp>
      <p:sp>
        <p:nvSpPr>
          <p:cNvPr id="3" name="2 Marcador de texto vertical"/>
          <p:cNvSpPr>
            <a:spLocks noGrp="1"/>
          </p:cNvSpPr>
          <p:nvPr>
            <p:ph type="body" orient="vert" idx="1"/>
          </p:nvPr>
        </p:nvSpPr>
        <p:spPr>
          <a:xfrm>
            <a:off x="608489" y="274639"/>
            <a:ext cx="8011769"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10"/>
          </p:nvPr>
        </p:nvSpPr>
        <p:spPr/>
        <p:txBody>
          <a:bodyPr/>
          <a:lstStyle/>
          <a:p>
            <a:fld id="{CA51799C-3A6C-4F07-AD2C-1BD03D0AB59B}" type="datetimeFigureOut">
              <a:rPr lang="es-PE" smtClean="0"/>
              <a:t>05/10/2016</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0DC239CE-9113-4570-9911-08C7861822EE}" type="slidenum">
              <a:rPr lang="es-PE" smtClean="0"/>
              <a:t>‹Nº›</a:t>
            </a:fld>
            <a:endParaRPr lang="es-PE"/>
          </a:p>
        </p:txBody>
      </p:sp>
    </p:spTree>
    <p:extLst>
      <p:ext uri="{BB962C8B-B14F-4D97-AF65-F5344CB8AC3E}">
        <p14:creationId xmlns:p14="http://schemas.microsoft.com/office/powerpoint/2010/main" val="532966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10"/>
          </p:nvPr>
        </p:nvSpPr>
        <p:spPr/>
        <p:txBody>
          <a:bodyPr/>
          <a:lstStyle/>
          <a:p>
            <a:fld id="{CA51799C-3A6C-4F07-AD2C-1BD03D0AB59B}" type="datetimeFigureOut">
              <a:rPr lang="es-PE" smtClean="0"/>
              <a:t>05/10/2016</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0DC239CE-9113-4570-9911-08C7861822EE}" type="slidenum">
              <a:rPr lang="es-PE" smtClean="0"/>
              <a:t>‹Nº›</a:t>
            </a:fld>
            <a:endParaRPr lang="es-PE"/>
          </a:p>
        </p:txBody>
      </p:sp>
    </p:spTree>
    <p:extLst>
      <p:ext uri="{BB962C8B-B14F-4D97-AF65-F5344CB8AC3E}">
        <p14:creationId xmlns:p14="http://schemas.microsoft.com/office/powerpoint/2010/main" val="990760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1328" y="4406901"/>
            <a:ext cx="10344309" cy="1362075"/>
          </a:xfrm>
        </p:spPr>
        <p:txBody>
          <a:bodyPr anchor="t"/>
          <a:lstStyle>
            <a:lvl1pPr algn="l">
              <a:defRPr sz="4000" b="1" cap="all"/>
            </a:lvl1pPr>
          </a:lstStyle>
          <a:p>
            <a:r>
              <a:rPr lang="es-ES" smtClean="0"/>
              <a:t>Haga clic para modificar el estilo de título del patrón</a:t>
            </a:r>
            <a:endParaRPr lang="es-PE"/>
          </a:p>
        </p:txBody>
      </p:sp>
      <p:sp>
        <p:nvSpPr>
          <p:cNvPr id="3" name="2 Marcador de texto"/>
          <p:cNvSpPr>
            <a:spLocks noGrp="1"/>
          </p:cNvSpPr>
          <p:nvPr>
            <p:ph type="body" idx="1"/>
          </p:nvPr>
        </p:nvSpPr>
        <p:spPr>
          <a:xfrm>
            <a:off x="961328" y="2906713"/>
            <a:ext cx="10344309"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A51799C-3A6C-4F07-AD2C-1BD03D0AB59B}" type="datetimeFigureOut">
              <a:rPr lang="es-PE" smtClean="0"/>
              <a:t>05/10/2016</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0DC239CE-9113-4570-9911-08C7861822EE}" type="slidenum">
              <a:rPr lang="es-PE" smtClean="0"/>
              <a:t>‹Nº›</a:t>
            </a:fld>
            <a:endParaRPr lang="es-PE"/>
          </a:p>
        </p:txBody>
      </p:sp>
    </p:spTree>
    <p:extLst>
      <p:ext uri="{BB962C8B-B14F-4D97-AF65-F5344CB8AC3E}">
        <p14:creationId xmlns:p14="http://schemas.microsoft.com/office/powerpoint/2010/main" val="1967188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contenido"/>
          <p:cNvSpPr>
            <a:spLocks noGrp="1"/>
          </p:cNvSpPr>
          <p:nvPr>
            <p:ph sz="half" idx="1"/>
          </p:nvPr>
        </p:nvSpPr>
        <p:spPr>
          <a:xfrm>
            <a:off x="608489" y="1600201"/>
            <a:ext cx="53749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contenido"/>
          <p:cNvSpPr>
            <a:spLocks noGrp="1"/>
          </p:cNvSpPr>
          <p:nvPr>
            <p:ph sz="half" idx="2"/>
          </p:nvPr>
        </p:nvSpPr>
        <p:spPr>
          <a:xfrm>
            <a:off x="6186302" y="1600201"/>
            <a:ext cx="53749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4 Marcador de fecha"/>
          <p:cNvSpPr>
            <a:spLocks noGrp="1"/>
          </p:cNvSpPr>
          <p:nvPr>
            <p:ph type="dt" sz="half" idx="10"/>
          </p:nvPr>
        </p:nvSpPr>
        <p:spPr/>
        <p:txBody>
          <a:bodyPr/>
          <a:lstStyle/>
          <a:p>
            <a:fld id="{CA51799C-3A6C-4F07-AD2C-1BD03D0AB59B}" type="datetimeFigureOut">
              <a:rPr lang="es-PE" smtClean="0"/>
              <a:t>05/10/2016</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0DC239CE-9113-4570-9911-08C7861822EE}" type="slidenum">
              <a:rPr lang="es-PE" smtClean="0"/>
              <a:t>‹Nº›</a:t>
            </a:fld>
            <a:endParaRPr lang="es-PE"/>
          </a:p>
        </p:txBody>
      </p:sp>
    </p:spTree>
    <p:extLst>
      <p:ext uri="{BB962C8B-B14F-4D97-AF65-F5344CB8AC3E}">
        <p14:creationId xmlns:p14="http://schemas.microsoft.com/office/powerpoint/2010/main" val="3807296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PE"/>
          </a:p>
        </p:txBody>
      </p:sp>
      <p:sp>
        <p:nvSpPr>
          <p:cNvPr id="3" name="2 Marcador de texto"/>
          <p:cNvSpPr>
            <a:spLocks noGrp="1"/>
          </p:cNvSpPr>
          <p:nvPr>
            <p:ph type="body" idx="1"/>
          </p:nvPr>
        </p:nvSpPr>
        <p:spPr>
          <a:xfrm>
            <a:off x="608489" y="1535113"/>
            <a:ext cx="537709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608489" y="2174875"/>
            <a:ext cx="537709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4 Marcador de texto"/>
          <p:cNvSpPr>
            <a:spLocks noGrp="1"/>
          </p:cNvSpPr>
          <p:nvPr>
            <p:ph type="body" sz="quarter" idx="3"/>
          </p:nvPr>
        </p:nvSpPr>
        <p:spPr>
          <a:xfrm>
            <a:off x="6182077" y="1535113"/>
            <a:ext cx="537921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6182077" y="2174875"/>
            <a:ext cx="537921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6 Marcador de fecha"/>
          <p:cNvSpPr>
            <a:spLocks noGrp="1"/>
          </p:cNvSpPr>
          <p:nvPr>
            <p:ph type="dt" sz="half" idx="10"/>
          </p:nvPr>
        </p:nvSpPr>
        <p:spPr/>
        <p:txBody>
          <a:bodyPr/>
          <a:lstStyle/>
          <a:p>
            <a:fld id="{CA51799C-3A6C-4F07-AD2C-1BD03D0AB59B}" type="datetimeFigureOut">
              <a:rPr lang="es-PE" smtClean="0"/>
              <a:t>05/10/2016</a:t>
            </a:fld>
            <a:endParaRPr lang="es-PE"/>
          </a:p>
        </p:txBody>
      </p:sp>
      <p:sp>
        <p:nvSpPr>
          <p:cNvPr id="8" name="7 Marcador de pie de página"/>
          <p:cNvSpPr>
            <a:spLocks noGrp="1"/>
          </p:cNvSpPr>
          <p:nvPr>
            <p:ph type="ftr" sz="quarter" idx="11"/>
          </p:nvPr>
        </p:nvSpPr>
        <p:spPr/>
        <p:txBody>
          <a:bodyPr/>
          <a:lstStyle/>
          <a:p>
            <a:endParaRPr lang="es-PE"/>
          </a:p>
        </p:txBody>
      </p:sp>
      <p:sp>
        <p:nvSpPr>
          <p:cNvPr id="9" name="8 Marcador de número de diapositiva"/>
          <p:cNvSpPr>
            <a:spLocks noGrp="1"/>
          </p:cNvSpPr>
          <p:nvPr>
            <p:ph type="sldNum" sz="quarter" idx="12"/>
          </p:nvPr>
        </p:nvSpPr>
        <p:spPr/>
        <p:txBody>
          <a:bodyPr/>
          <a:lstStyle/>
          <a:p>
            <a:fld id="{0DC239CE-9113-4570-9911-08C7861822EE}" type="slidenum">
              <a:rPr lang="es-PE" smtClean="0"/>
              <a:t>‹Nº›</a:t>
            </a:fld>
            <a:endParaRPr lang="es-PE"/>
          </a:p>
        </p:txBody>
      </p:sp>
    </p:spTree>
    <p:extLst>
      <p:ext uri="{BB962C8B-B14F-4D97-AF65-F5344CB8AC3E}">
        <p14:creationId xmlns:p14="http://schemas.microsoft.com/office/powerpoint/2010/main" val="71688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fecha"/>
          <p:cNvSpPr>
            <a:spLocks noGrp="1"/>
          </p:cNvSpPr>
          <p:nvPr>
            <p:ph type="dt" sz="half" idx="10"/>
          </p:nvPr>
        </p:nvSpPr>
        <p:spPr/>
        <p:txBody>
          <a:bodyPr/>
          <a:lstStyle/>
          <a:p>
            <a:fld id="{CA51799C-3A6C-4F07-AD2C-1BD03D0AB59B}" type="datetimeFigureOut">
              <a:rPr lang="es-PE" smtClean="0"/>
              <a:t>05/10/2016</a:t>
            </a:fld>
            <a:endParaRPr lang="es-PE"/>
          </a:p>
        </p:txBody>
      </p:sp>
      <p:sp>
        <p:nvSpPr>
          <p:cNvPr id="4" name="3 Marcador de pie de página"/>
          <p:cNvSpPr>
            <a:spLocks noGrp="1"/>
          </p:cNvSpPr>
          <p:nvPr>
            <p:ph type="ftr" sz="quarter" idx="11"/>
          </p:nvPr>
        </p:nvSpPr>
        <p:spPr/>
        <p:txBody>
          <a:bodyPr/>
          <a:lstStyle/>
          <a:p>
            <a:endParaRPr lang="es-PE"/>
          </a:p>
        </p:txBody>
      </p:sp>
      <p:sp>
        <p:nvSpPr>
          <p:cNvPr id="5" name="4 Marcador de número de diapositiva"/>
          <p:cNvSpPr>
            <a:spLocks noGrp="1"/>
          </p:cNvSpPr>
          <p:nvPr>
            <p:ph type="sldNum" sz="quarter" idx="12"/>
          </p:nvPr>
        </p:nvSpPr>
        <p:spPr/>
        <p:txBody>
          <a:bodyPr/>
          <a:lstStyle/>
          <a:p>
            <a:fld id="{0DC239CE-9113-4570-9911-08C7861822EE}" type="slidenum">
              <a:rPr lang="es-PE" smtClean="0"/>
              <a:t>‹Nº›</a:t>
            </a:fld>
            <a:endParaRPr lang="es-PE"/>
          </a:p>
        </p:txBody>
      </p:sp>
    </p:spTree>
    <p:extLst>
      <p:ext uri="{BB962C8B-B14F-4D97-AF65-F5344CB8AC3E}">
        <p14:creationId xmlns:p14="http://schemas.microsoft.com/office/powerpoint/2010/main" val="1760781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A51799C-3A6C-4F07-AD2C-1BD03D0AB59B}" type="datetimeFigureOut">
              <a:rPr lang="es-PE" smtClean="0"/>
              <a:t>05/10/2016</a:t>
            </a:fld>
            <a:endParaRPr lang="es-PE"/>
          </a:p>
        </p:txBody>
      </p:sp>
      <p:sp>
        <p:nvSpPr>
          <p:cNvPr id="3" name="2 Marcador de pie de página"/>
          <p:cNvSpPr>
            <a:spLocks noGrp="1"/>
          </p:cNvSpPr>
          <p:nvPr>
            <p:ph type="ftr" sz="quarter" idx="11"/>
          </p:nvPr>
        </p:nvSpPr>
        <p:spPr/>
        <p:txBody>
          <a:bodyPr/>
          <a:lstStyle/>
          <a:p>
            <a:endParaRPr lang="es-PE"/>
          </a:p>
        </p:txBody>
      </p:sp>
      <p:sp>
        <p:nvSpPr>
          <p:cNvPr id="4" name="3 Marcador de número de diapositiva"/>
          <p:cNvSpPr>
            <a:spLocks noGrp="1"/>
          </p:cNvSpPr>
          <p:nvPr>
            <p:ph type="sldNum" sz="quarter" idx="12"/>
          </p:nvPr>
        </p:nvSpPr>
        <p:spPr/>
        <p:txBody>
          <a:bodyPr/>
          <a:lstStyle/>
          <a:p>
            <a:fld id="{0DC239CE-9113-4570-9911-08C7861822EE}" type="slidenum">
              <a:rPr lang="es-PE" smtClean="0"/>
              <a:t>‹Nº›</a:t>
            </a:fld>
            <a:endParaRPr lang="es-PE"/>
          </a:p>
        </p:txBody>
      </p:sp>
    </p:spTree>
    <p:extLst>
      <p:ext uri="{BB962C8B-B14F-4D97-AF65-F5344CB8AC3E}">
        <p14:creationId xmlns:p14="http://schemas.microsoft.com/office/powerpoint/2010/main" val="67745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8489" y="273050"/>
            <a:ext cx="4003772" cy="1162050"/>
          </a:xfrm>
        </p:spPr>
        <p:txBody>
          <a:bodyPr anchor="b"/>
          <a:lstStyle>
            <a:lvl1pPr algn="l">
              <a:defRPr sz="2000" b="1"/>
            </a:lvl1pPr>
          </a:lstStyle>
          <a:p>
            <a:r>
              <a:rPr lang="es-ES" smtClean="0"/>
              <a:t>Haga clic para modificar el estilo de título del patrón</a:t>
            </a:r>
            <a:endParaRPr lang="es-PE"/>
          </a:p>
        </p:txBody>
      </p:sp>
      <p:sp>
        <p:nvSpPr>
          <p:cNvPr id="3" name="2 Marcador de contenido"/>
          <p:cNvSpPr>
            <a:spLocks noGrp="1"/>
          </p:cNvSpPr>
          <p:nvPr>
            <p:ph idx="1"/>
          </p:nvPr>
        </p:nvSpPr>
        <p:spPr>
          <a:xfrm>
            <a:off x="4758044" y="273051"/>
            <a:ext cx="680324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texto"/>
          <p:cNvSpPr>
            <a:spLocks noGrp="1"/>
          </p:cNvSpPr>
          <p:nvPr>
            <p:ph type="body" sz="half" idx="2"/>
          </p:nvPr>
        </p:nvSpPr>
        <p:spPr>
          <a:xfrm>
            <a:off x="608489" y="1435101"/>
            <a:ext cx="400377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A51799C-3A6C-4F07-AD2C-1BD03D0AB59B}" type="datetimeFigureOut">
              <a:rPr lang="es-PE" smtClean="0"/>
              <a:t>05/10/2016</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0DC239CE-9113-4570-9911-08C7861822EE}" type="slidenum">
              <a:rPr lang="es-PE" smtClean="0"/>
              <a:t>‹Nº›</a:t>
            </a:fld>
            <a:endParaRPr lang="es-PE"/>
          </a:p>
        </p:txBody>
      </p:sp>
    </p:spTree>
    <p:extLst>
      <p:ext uri="{BB962C8B-B14F-4D97-AF65-F5344CB8AC3E}">
        <p14:creationId xmlns:p14="http://schemas.microsoft.com/office/powerpoint/2010/main" val="2984131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5361" y="4800600"/>
            <a:ext cx="7301865" cy="566738"/>
          </a:xfrm>
        </p:spPr>
        <p:txBody>
          <a:bodyPr anchor="b"/>
          <a:lstStyle>
            <a:lvl1pPr algn="l">
              <a:defRPr sz="2000" b="1"/>
            </a:lvl1pPr>
          </a:lstStyle>
          <a:p>
            <a:r>
              <a:rPr lang="es-ES" smtClean="0"/>
              <a:t>Haga clic para modificar el estilo de título del patrón</a:t>
            </a:r>
            <a:endParaRPr lang="es-PE"/>
          </a:p>
        </p:txBody>
      </p:sp>
      <p:sp>
        <p:nvSpPr>
          <p:cNvPr id="3" name="2 Marcador de posición de imagen"/>
          <p:cNvSpPr>
            <a:spLocks noGrp="1"/>
          </p:cNvSpPr>
          <p:nvPr>
            <p:ph type="pic" idx="1"/>
          </p:nvPr>
        </p:nvSpPr>
        <p:spPr>
          <a:xfrm>
            <a:off x="2385361" y="612775"/>
            <a:ext cx="730186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3 Marcador de texto"/>
          <p:cNvSpPr>
            <a:spLocks noGrp="1"/>
          </p:cNvSpPr>
          <p:nvPr>
            <p:ph type="body" sz="half" idx="2"/>
          </p:nvPr>
        </p:nvSpPr>
        <p:spPr>
          <a:xfrm>
            <a:off x="2385361" y="5367338"/>
            <a:ext cx="730186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A51799C-3A6C-4F07-AD2C-1BD03D0AB59B}" type="datetimeFigureOut">
              <a:rPr lang="es-PE" smtClean="0"/>
              <a:t>05/10/2016</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0DC239CE-9113-4570-9911-08C7861822EE}" type="slidenum">
              <a:rPr lang="es-PE" smtClean="0"/>
              <a:t>‹Nº›</a:t>
            </a:fld>
            <a:endParaRPr lang="es-PE"/>
          </a:p>
        </p:txBody>
      </p:sp>
    </p:spTree>
    <p:extLst>
      <p:ext uri="{BB962C8B-B14F-4D97-AF65-F5344CB8AC3E}">
        <p14:creationId xmlns:p14="http://schemas.microsoft.com/office/powerpoint/2010/main" val="3784012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8489" y="274638"/>
            <a:ext cx="10952798"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PE"/>
          </a:p>
        </p:txBody>
      </p:sp>
      <p:sp>
        <p:nvSpPr>
          <p:cNvPr id="3" name="2 Marcador de texto"/>
          <p:cNvSpPr>
            <a:spLocks noGrp="1"/>
          </p:cNvSpPr>
          <p:nvPr>
            <p:ph type="body" idx="1"/>
          </p:nvPr>
        </p:nvSpPr>
        <p:spPr>
          <a:xfrm>
            <a:off x="608489" y="1600201"/>
            <a:ext cx="10952798"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2"/>
          </p:nvPr>
        </p:nvSpPr>
        <p:spPr>
          <a:xfrm>
            <a:off x="608489" y="6356351"/>
            <a:ext cx="283961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9864B6-F272-4239-9A40-F9841F59A556}" type="datetimeFigureOut">
              <a:rPr lang="es-PE" smtClean="0"/>
              <a:t>05/10/2016</a:t>
            </a:fld>
            <a:endParaRPr lang="es-PE"/>
          </a:p>
        </p:txBody>
      </p:sp>
      <p:sp>
        <p:nvSpPr>
          <p:cNvPr id="5" name="4 Marcador de pie de página"/>
          <p:cNvSpPr>
            <a:spLocks noGrp="1"/>
          </p:cNvSpPr>
          <p:nvPr>
            <p:ph type="ftr" sz="quarter" idx="3"/>
          </p:nvPr>
        </p:nvSpPr>
        <p:spPr>
          <a:xfrm>
            <a:off x="4158007" y="6356351"/>
            <a:ext cx="3853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p>
        </p:txBody>
      </p:sp>
      <p:sp>
        <p:nvSpPr>
          <p:cNvPr id="6" name="5 Marcador de número de diapositiva"/>
          <p:cNvSpPr>
            <a:spLocks noGrp="1"/>
          </p:cNvSpPr>
          <p:nvPr>
            <p:ph type="sldNum" sz="quarter" idx="4"/>
          </p:nvPr>
        </p:nvSpPr>
        <p:spPr>
          <a:xfrm>
            <a:off x="8721672" y="6356351"/>
            <a:ext cx="283961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4D7C4E-5D44-4CE1-8AA3-54C33B41ABFD}" type="slidenum">
              <a:rPr lang="es-PE" smtClean="0"/>
              <a:t>‹Nº›</a:t>
            </a:fld>
            <a:endParaRPr lang="es-PE"/>
          </a:p>
        </p:txBody>
      </p:sp>
    </p:spTree>
    <p:extLst>
      <p:ext uri="{BB962C8B-B14F-4D97-AF65-F5344CB8AC3E}">
        <p14:creationId xmlns:p14="http://schemas.microsoft.com/office/powerpoint/2010/main" val="38276614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0784" y="908720"/>
            <a:ext cx="10952798" cy="1143000"/>
          </a:xfrm>
        </p:spPr>
        <p:txBody>
          <a:bodyPr>
            <a:normAutofit/>
            <a:scene3d>
              <a:camera prst="orthographicFront"/>
              <a:lightRig rig="soft" dir="t">
                <a:rot lat="0" lon="0" rev="15600000"/>
              </a:lightRig>
            </a:scene3d>
            <a:sp3d extrusionH="57150" prstMaterial="softEdge">
              <a:bevelT w="25400" h="38100"/>
            </a:sp3d>
          </a:bodyPr>
          <a:lstStyle/>
          <a:p>
            <a:pPr algn="r"/>
            <a:r>
              <a:rPr lang="es-ES" sz="6000" b="1" dirty="0">
                <a:ln/>
                <a:solidFill>
                  <a:srgbClr val="0070C0"/>
                </a:solidFill>
                <a:effectLst>
                  <a:outerShdw blurRad="38100" dist="38100" dir="2700000" algn="tl">
                    <a:srgbClr val="000000">
                      <a:alpha val="43137"/>
                    </a:srgbClr>
                  </a:outerShdw>
                </a:effectLst>
              </a:rPr>
              <a:t>SITUACIÓN SIGNIFICATIVA</a:t>
            </a:r>
          </a:p>
        </p:txBody>
      </p:sp>
      <p:sp>
        <p:nvSpPr>
          <p:cNvPr id="3" name="Marcador de contenido 2"/>
          <p:cNvSpPr>
            <a:spLocks noGrp="1"/>
          </p:cNvSpPr>
          <p:nvPr>
            <p:ph idx="1"/>
          </p:nvPr>
        </p:nvSpPr>
        <p:spPr>
          <a:xfrm>
            <a:off x="396255" y="2210938"/>
            <a:ext cx="6250206" cy="3999848"/>
          </a:xfrm>
        </p:spPr>
        <p:txBody>
          <a:bodyPr>
            <a:normAutofit fontScale="92500" lnSpcReduction="20000"/>
          </a:bodyPr>
          <a:lstStyle/>
          <a:p>
            <a:pPr marL="0" indent="0" algn="just">
              <a:buNone/>
            </a:pPr>
            <a:r>
              <a:rPr lang="es-PE" dirty="0" smtClean="0"/>
              <a:t>Edwin Vargas luego de haber elaborado satisfactoriamente la ficha de evaluación de desempeño para los trabajadores de la empresa, ahora debe elaborar un formato de registro de ventas, en la que figure la cantidad de ventas realizadas por cada vendedor, el importe total por cada venta, entre otros datos. Ayudamos a Edwin a cumplir con esta actividad.</a:t>
            </a:r>
            <a:endParaRPr lang="es-PE" dirty="0"/>
          </a:p>
        </p:txBody>
      </p:sp>
      <p:pic>
        <p:nvPicPr>
          <p:cNvPr id="4" name="Imagen 3"/>
          <p:cNvPicPr>
            <a:picLocks noChangeAspect="1"/>
          </p:cNvPicPr>
          <p:nvPr/>
        </p:nvPicPr>
        <p:blipFill>
          <a:blip r:embed="rId2"/>
          <a:stretch>
            <a:fillRect/>
          </a:stretch>
        </p:blipFill>
        <p:spPr>
          <a:xfrm>
            <a:off x="108223" y="30650"/>
            <a:ext cx="2952328" cy="2071942"/>
          </a:xfrm>
          <a:prstGeom prst="rect">
            <a:avLst/>
          </a:prstGeom>
        </p:spPr>
      </p:pic>
      <p:grpSp>
        <p:nvGrpSpPr>
          <p:cNvPr id="5" name="Grupo 4"/>
          <p:cNvGrpSpPr/>
          <p:nvPr/>
        </p:nvGrpSpPr>
        <p:grpSpPr>
          <a:xfrm>
            <a:off x="7161329" y="2523924"/>
            <a:ext cx="4464496" cy="3408306"/>
            <a:chOff x="612279" y="1556792"/>
            <a:chExt cx="4885687" cy="3792266"/>
          </a:xfrm>
        </p:grpSpPr>
        <p:pic>
          <p:nvPicPr>
            <p:cNvPr id="6" name="Picture 2" descr="http://pyme.lavoztx.com/DM-Resize/photos.demandstudios.com/getty/article/178/186/56384747.jpg?w=600&amp;h=600&amp;keep_ratio=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2279" y="1556792"/>
              <a:ext cx="4885687" cy="3672408"/>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a:extLst/>
          </p:spPr>
        </p:pic>
        <p:sp>
          <p:nvSpPr>
            <p:cNvPr id="7" name="Rectángulo 6"/>
            <p:cNvSpPr/>
            <p:nvPr/>
          </p:nvSpPr>
          <p:spPr>
            <a:xfrm rot="21313166">
              <a:off x="2479803" y="5109343"/>
              <a:ext cx="1386196" cy="239715"/>
            </a:xfrm>
            <a:prstGeom prst="rect">
              <a:avLst/>
            </a:prstGeom>
          </p:spPr>
          <p:txBody>
            <a:bodyPr wrap="none">
              <a:spAutoFit/>
            </a:bodyPr>
            <a:lstStyle/>
            <a:p>
              <a:r>
                <a:rPr lang="es-PE" sz="800" dirty="0"/>
                <a:t>http://pyme.lavoztx.com/</a:t>
              </a:r>
            </a:p>
          </p:txBody>
        </p:sp>
      </p:grpSp>
    </p:spTree>
    <p:extLst>
      <p:ext uri="{BB962C8B-B14F-4D97-AF65-F5344CB8AC3E}">
        <p14:creationId xmlns:p14="http://schemas.microsoft.com/office/powerpoint/2010/main" val="28511693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par>
                          <p:cTn id="21" fill="hold">
                            <p:stCondLst>
                              <p:cond delay="2000"/>
                            </p:stCondLst>
                            <p:childTnLst>
                              <p:par>
                                <p:cTn id="22" presetID="26" presetClass="entr" presetSubtype="0" fill="hold" grpId="0" nodeType="after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wipe(down)">
                                      <p:cBhvr>
                                        <p:cTn id="24" dur="580">
                                          <p:stCondLst>
                                            <p:cond delay="0"/>
                                          </p:stCondLst>
                                        </p:cTn>
                                        <p:tgtEl>
                                          <p:spTgt spid="2"/>
                                        </p:tgtEl>
                                      </p:cBhvr>
                                    </p:animEffect>
                                    <p:anim calcmode="lin" valueType="num">
                                      <p:cBhvr>
                                        <p:cTn id="25"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30" dur="26">
                                          <p:stCondLst>
                                            <p:cond delay="650"/>
                                          </p:stCondLst>
                                        </p:cTn>
                                        <p:tgtEl>
                                          <p:spTgt spid="2"/>
                                        </p:tgtEl>
                                      </p:cBhvr>
                                      <p:to x="100000" y="60000"/>
                                    </p:animScale>
                                    <p:animScale>
                                      <p:cBhvr>
                                        <p:cTn id="31" dur="166" decel="50000">
                                          <p:stCondLst>
                                            <p:cond delay="676"/>
                                          </p:stCondLst>
                                        </p:cTn>
                                        <p:tgtEl>
                                          <p:spTgt spid="2"/>
                                        </p:tgtEl>
                                      </p:cBhvr>
                                      <p:to x="100000" y="100000"/>
                                    </p:animScale>
                                    <p:animScale>
                                      <p:cBhvr>
                                        <p:cTn id="32" dur="26">
                                          <p:stCondLst>
                                            <p:cond delay="1312"/>
                                          </p:stCondLst>
                                        </p:cTn>
                                        <p:tgtEl>
                                          <p:spTgt spid="2"/>
                                        </p:tgtEl>
                                      </p:cBhvr>
                                      <p:to x="100000" y="80000"/>
                                    </p:animScale>
                                    <p:animScale>
                                      <p:cBhvr>
                                        <p:cTn id="33" dur="166" decel="50000">
                                          <p:stCondLst>
                                            <p:cond delay="1338"/>
                                          </p:stCondLst>
                                        </p:cTn>
                                        <p:tgtEl>
                                          <p:spTgt spid="2"/>
                                        </p:tgtEl>
                                      </p:cBhvr>
                                      <p:to x="100000" y="100000"/>
                                    </p:animScale>
                                    <p:animScale>
                                      <p:cBhvr>
                                        <p:cTn id="34" dur="26">
                                          <p:stCondLst>
                                            <p:cond delay="1642"/>
                                          </p:stCondLst>
                                        </p:cTn>
                                        <p:tgtEl>
                                          <p:spTgt spid="2"/>
                                        </p:tgtEl>
                                      </p:cBhvr>
                                      <p:to x="100000" y="90000"/>
                                    </p:animScale>
                                    <p:animScale>
                                      <p:cBhvr>
                                        <p:cTn id="35" dur="166" decel="50000">
                                          <p:stCondLst>
                                            <p:cond delay="1668"/>
                                          </p:stCondLst>
                                        </p:cTn>
                                        <p:tgtEl>
                                          <p:spTgt spid="2"/>
                                        </p:tgtEl>
                                      </p:cBhvr>
                                      <p:to x="100000" y="100000"/>
                                    </p:animScale>
                                    <p:animScale>
                                      <p:cBhvr>
                                        <p:cTn id="36" dur="26">
                                          <p:stCondLst>
                                            <p:cond delay="1808"/>
                                          </p:stCondLst>
                                        </p:cTn>
                                        <p:tgtEl>
                                          <p:spTgt spid="2"/>
                                        </p:tgtEl>
                                      </p:cBhvr>
                                      <p:to x="100000" y="95000"/>
                                    </p:animScale>
                                    <p:animScale>
                                      <p:cBhvr>
                                        <p:cTn id="37" dur="166" decel="50000">
                                          <p:stCondLst>
                                            <p:cond delay="1834"/>
                                          </p:stCondLst>
                                        </p:cTn>
                                        <p:tgtEl>
                                          <p:spTgt spid="2"/>
                                        </p:tgtEl>
                                      </p:cBhvr>
                                      <p:to x="100000" y="100000"/>
                                    </p:animScale>
                                  </p:childTnLst>
                                </p:cTn>
                              </p:par>
                            </p:childTnLst>
                          </p:cTn>
                        </p:par>
                        <p:par>
                          <p:cTn id="38" fill="hold">
                            <p:stCondLst>
                              <p:cond delay="4000"/>
                            </p:stCondLst>
                            <p:childTnLst>
                              <p:par>
                                <p:cTn id="39" presetID="26" presetClass="entr" presetSubtype="0" fill="hold" grpId="0" nodeType="afterEffect">
                                  <p:stCondLst>
                                    <p:cond delay="0"/>
                                  </p:stCondLst>
                                  <p:childTnLst>
                                    <p:set>
                                      <p:cBhvr>
                                        <p:cTn id="40" dur="1" fill="hold">
                                          <p:stCondLst>
                                            <p:cond delay="0"/>
                                          </p:stCondLst>
                                        </p:cTn>
                                        <p:tgtEl>
                                          <p:spTgt spid="3">
                                            <p:txEl>
                                              <p:pRg st="0" end="0"/>
                                            </p:txEl>
                                          </p:spTgt>
                                        </p:tgtEl>
                                        <p:attrNameLst>
                                          <p:attrName>style.visibility</p:attrName>
                                        </p:attrNameLst>
                                      </p:cBhvr>
                                      <p:to>
                                        <p:strVal val="visible"/>
                                      </p:to>
                                    </p:set>
                                    <p:animEffect transition="in" filter="wipe(down)">
                                      <p:cBhvr>
                                        <p:cTn id="41" dur="580">
                                          <p:stCondLst>
                                            <p:cond delay="0"/>
                                          </p:stCondLst>
                                        </p:cTn>
                                        <p:tgtEl>
                                          <p:spTgt spid="3">
                                            <p:txEl>
                                              <p:pRg st="0" end="0"/>
                                            </p:txEl>
                                          </p:spTgt>
                                        </p:tgtEl>
                                      </p:cBhvr>
                                    </p:animEffect>
                                    <p:anim calcmode="lin" valueType="num">
                                      <p:cBhvr>
                                        <p:cTn id="42"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3">
                                            <p:txEl>
                                              <p:pRg st="0" end="0"/>
                                            </p:txEl>
                                          </p:spTgt>
                                        </p:tgtEl>
                                      </p:cBhvr>
                                      <p:to x="100000" y="60000"/>
                                    </p:animScale>
                                    <p:animScale>
                                      <p:cBhvr>
                                        <p:cTn id="48" dur="166" decel="50000">
                                          <p:stCondLst>
                                            <p:cond delay="676"/>
                                          </p:stCondLst>
                                        </p:cTn>
                                        <p:tgtEl>
                                          <p:spTgt spid="3">
                                            <p:txEl>
                                              <p:pRg st="0" end="0"/>
                                            </p:txEl>
                                          </p:spTgt>
                                        </p:tgtEl>
                                      </p:cBhvr>
                                      <p:to x="100000" y="100000"/>
                                    </p:animScale>
                                    <p:animScale>
                                      <p:cBhvr>
                                        <p:cTn id="49" dur="26">
                                          <p:stCondLst>
                                            <p:cond delay="1312"/>
                                          </p:stCondLst>
                                        </p:cTn>
                                        <p:tgtEl>
                                          <p:spTgt spid="3">
                                            <p:txEl>
                                              <p:pRg st="0" end="0"/>
                                            </p:txEl>
                                          </p:spTgt>
                                        </p:tgtEl>
                                      </p:cBhvr>
                                      <p:to x="100000" y="80000"/>
                                    </p:animScale>
                                    <p:animScale>
                                      <p:cBhvr>
                                        <p:cTn id="50" dur="166" decel="50000">
                                          <p:stCondLst>
                                            <p:cond delay="1338"/>
                                          </p:stCondLst>
                                        </p:cTn>
                                        <p:tgtEl>
                                          <p:spTgt spid="3">
                                            <p:txEl>
                                              <p:pRg st="0" end="0"/>
                                            </p:txEl>
                                          </p:spTgt>
                                        </p:tgtEl>
                                      </p:cBhvr>
                                      <p:to x="100000" y="100000"/>
                                    </p:animScale>
                                    <p:animScale>
                                      <p:cBhvr>
                                        <p:cTn id="51" dur="26">
                                          <p:stCondLst>
                                            <p:cond delay="1642"/>
                                          </p:stCondLst>
                                        </p:cTn>
                                        <p:tgtEl>
                                          <p:spTgt spid="3">
                                            <p:txEl>
                                              <p:pRg st="0" end="0"/>
                                            </p:txEl>
                                          </p:spTgt>
                                        </p:tgtEl>
                                      </p:cBhvr>
                                      <p:to x="100000" y="90000"/>
                                    </p:animScale>
                                    <p:animScale>
                                      <p:cBhvr>
                                        <p:cTn id="52" dur="166" decel="50000">
                                          <p:stCondLst>
                                            <p:cond delay="1668"/>
                                          </p:stCondLst>
                                        </p:cTn>
                                        <p:tgtEl>
                                          <p:spTgt spid="3">
                                            <p:txEl>
                                              <p:pRg st="0" end="0"/>
                                            </p:txEl>
                                          </p:spTgt>
                                        </p:tgtEl>
                                      </p:cBhvr>
                                      <p:to x="100000" y="100000"/>
                                    </p:animScale>
                                    <p:animScale>
                                      <p:cBhvr>
                                        <p:cTn id="53" dur="26">
                                          <p:stCondLst>
                                            <p:cond delay="1808"/>
                                          </p:stCondLst>
                                        </p:cTn>
                                        <p:tgtEl>
                                          <p:spTgt spid="3">
                                            <p:txEl>
                                              <p:pRg st="0" end="0"/>
                                            </p:txEl>
                                          </p:spTgt>
                                        </p:tgtEl>
                                      </p:cBhvr>
                                      <p:to x="100000" y="95000"/>
                                    </p:animScale>
                                    <p:animScale>
                                      <p:cBhvr>
                                        <p:cTn id="54" dur="166" decel="50000">
                                          <p:stCondLst>
                                            <p:cond delay="1834"/>
                                          </p:stCondLst>
                                        </p:cTn>
                                        <p:tgtEl>
                                          <p:spTgt spid="3">
                                            <p:txEl>
                                              <p:pRg st="0" end="0"/>
                                            </p:txEl>
                                          </p:spTgt>
                                        </p:tgtEl>
                                      </p:cBhvr>
                                      <p:to x="100000" y="100000"/>
                                    </p:animScale>
                                  </p:childTnLst>
                                </p:cTn>
                              </p:par>
                            </p:childTnLst>
                          </p:cTn>
                        </p:par>
                        <p:par>
                          <p:cTn id="55" fill="hold">
                            <p:stCondLst>
                              <p:cond delay="6000"/>
                            </p:stCondLst>
                            <p:childTnLst>
                              <p:par>
                                <p:cTn id="56" presetID="26" presetClass="entr" presetSubtype="0" fill="hold" nodeType="afterEffect">
                                  <p:stCondLst>
                                    <p:cond delay="0"/>
                                  </p:stCondLst>
                                  <p:childTnLst>
                                    <p:set>
                                      <p:cBhvr>
                                        <p:cTn id="57" dur="1" fill="hold">
                                          <p:stCondLst>
                                            <p:cond delay="0"/>
                                          </p:stCondLst>
                                        </p:cTn>
                                        <p:tgtEl>
                                          <p:spTgt spid="5"/>
                                        </p:tgtEl>
                                        <p:attrNameLst>
                                          <p:attrName>style.visibility</p:attrName>
                                        </p:attrNameLst>
                                      </p:cBhvr>
                                      <p:to>
                                        <p:strVal val="visible"/>
                                      </p:to>
                                    </p:set>
                                    <p:animEffect transition="in" filter="wipe(down)">
                                      <p:cBhvr>
                                        <p:cTn id="58" dur="580">
                                          <p:stCondLst>
                                            <p:cond delay="0"/>
                                          </p:stCondLst>
                                        </p:cTn>
                                        <p:tgtEl>
                                          <p:spTgt spid="5"/>
                                        </p:tgtEl>
                                      </p:cBhvr>
                                    </p:animEffect>
                                    <p:anim calcmode="lin" valueType="num">
                                      <p:cBhvr>
                                        <p:cTn id="59"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60"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61"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62"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63"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64" dur="26">
                                          <p:stCondLst>
                                            <p:cond delay="650"/>
                                          </p:stCondLst>
                                        </p:cTn>
                                        <p:tgtEl>
                                          <p:spTgt spid="5"/>
                                        </p:tgtEl>
                                      </p:cBhvr>
                                      <p:to x="100000" y="60000"/>
                                    </p:animScale>
                                    <p:animScale>
                                      <p:cBhvr>
                                        <p:cTn id="65" dur="166" decel="50000">
                                          <p:stCondLst>
                                            <p:cond delay="676"/>
                                          </p:stCondLst>
                                        </p:cTn>
                                        <p:tgtEl>
                                          <p:spTgt spid="5"/>
                                        </p:tgtEl>
                                      </p:cBhvr>
                                      <p:to x="100000" y="100000"/>
                                    </p:animScale>
                                    <p:animScale>
                                      <p:cBhvr>
                                        <p:cTn id="66" dur="26">
                                          <p:stCondLst>
                                            <p:cond delay="1312"/>
                                          </p:stCondLst>
                                        </p:cTn>
                                        <p:tgtEl>
                                          <p:spTgt spid="5"/>
                                        </p:tgtEl>
                                      </p:cBhvr>
                                      <p:to x="100000" y="80000"/>
                                    </p:animScale>
                                    <p:animScale>
                                      <p:cBhvr>
                                        <p:cTn id="67" dur="166" decel="50000">
                                          <p:stCondLst>
                                            <p:cond delay="1338"/>
                                          </p:stCondLst>
                                        </p:cTn>
                                        <p:tgtEl>
                                          <p:spTgt spid="5"/>
                                        </p:tgtEl>
                                      </p:cBhvr>
                                      <p:to x="100000" y="100000"/>
                                    </p:animScale>
                                    <p:animScale>
                                      <p:cBhvr>
                                        <p:cTn id="68" dur="26">
                                          <p:stCondLst>
                                            <p:cond delay="1642"/>
                                          </p:stCondLst>
                                        </p:cTn>
                                        <p:tgtEl>
                                          <p:spTgt spid="5"/>
                                        </p:tgtEl>
                                      </p:cBhvr>
                                      <p:to x="100000" y="90000"/>
                                    </p:animScale>
                                    <p:animScale>
                                      <p:cBhvr>
                                        <p:cTn id="69" dur="166" decel="50000">
                                          <p:stCondLst>
                                            <p:cond delay="1668"/>
                                          </p:stCondLst>
                                        </p:cTn>
                                        <p:tgtEl>
                                          <p:spTgt spid="5"/>
                                        </p:tgtEl>
                                      </p:cBhvr>
                                      <p:to x="100000" y="100000"/>
                                    </p:animScale>
                                    <p:animScale>
                                      <p:cBhvr>
                                        <p:cTn id="70" dur="26">
                                          <p:stCondLst>
                                            <p:cond delay="1808"/>
                                          </p:stCondLst>
                                        </p:cTn>
                                        <p:tgtEl>
                                          <p:spTgt spid="5"/>
                                        </p:tgtEl>
                                      </p:cBhvr>
                                      <p:to x="100000" y="95000"/>
                                    </p:animScale>
                                    <p:animScale>
                                      <p:cBhvr>
                                        <p:cTn id="71"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2056</TotalTime>
  <Words>69</Words>
  <Application>Microsoft Office PowerPoint</Application>
  <PresentationFormat>Personalizado</PresentationFormat>
  <Paragraphs>3</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SITUACIÓN SIGNIFICATIVA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Antonio Santa Cruz Ramos</dc:creator>
  <cp:lastModifiedBy>Joel</cp:lastModifiedBy>
  <cp:revision>93</cp:revision>
  <dcterms:created xsi:type="dcterms:W3CDTF">2015-08-25T16:34:23Z</dcterms:created>
  <dcterms:modified xsi:type="dcterms:W3CDTF">2016-10-05T16:20:31Z</dcterms:modified>
</cp:coreProperties>
</file>